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09" d="100"/>
          <a:sy n="109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21.08.2020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21.08.2020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TEHLİKELİ 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maddenin zararlı olduğunu gösteren tehlike işaretinin sağ alt kısmında “İ” harfi bulunuyorsa , bu bize o maddenin tahriş edici özellikte olduğunu, derimize ve gözlerimize 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etmemiz gereken bir unsur olduğunda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( 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olarak yaşayan canlılara zarar verecek yükseklikte voltajdaki elektrik enerjisi anlamına 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Bazen 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anlayabiliriz.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Soluduğumuzda 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87</Words>
  <Application>Microsoft Office PowerPoint</Application>
  <PresentationFormat>Ekran Gösterisi (4:3)</PresentationFormat>
  <Paragraphs>39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Kağıt</vt:lpstr>
      <vt:lpstr>TEHLİKELİ MADDE SINIFINI GÖSTEREN İŞARETÇİLER</vt:lpstr>
      <vt:lpstr>PowerPoint Sunusu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cp:lastModifiedBy>Hp</cp:lastModifiedBy>
  <cp:revision>1</cp:revision>
  <dcterms:created xsi:type="dcterms:W3CDTF">2012-03-22T17:39:12Z</dcterms:created>
  <dcterms:modified xsi:type="dcterms:W3CDTF">2020-08-21T11:06:44Z</dcterms:modified>
</cp:coreProperties>
</file>